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23" r:id="rId3"/>
    <p:sldId id="347" r:id="rId4"/>
    <p:sldId id="348" r:id="rId5"/>
    <p:sldId id="353" r:id="rId6"/>
    <p:sldId id="354" r:id="rId7"/>
    <p:sldId id="356" r:id="rId8"/>
    <p:sldId id="355" r:id="rId9"/>
    <p:sldId id="357" r:id="rId10"/>
    <p:sldId id="349" r:id="rId11"/>
    <p:sldId id="350" r:id="rId12"/>
    <p:sldId id="351" r:id="rId13"/>
    <p:sldId id="352" r:id="rId14"/>
    <p:sldId id="283" r:id="rId15"/>
    <p:sldId id="289" r:id="rId16"/>
    <p:sldId id="290" r:id="rId17"/>
    <p:sldId id="288" r:id="rId18"/>
    <p:sldId id="291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39" d="100"/>
          <a:sy n="139" d="100"/>
        </p:scale>
        <p:origin x="-5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antpool.com/poolStats.ht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c14.ifca.ai/bitcoin/papers/bitcoin14_submission_17.pdf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14: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Selfish </a:t>
            </a:r>
            <a:r>
              <a:rPr lang="en-US" sz="3200" dirty="0" smtClean="0">
                <a:solidFill>
                  <a:srgbClr val="EBF1DE"/>
                </a:solidFill>
              </a:rPr>
              <a:t>Mining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4" y="101600"/>
            <a:ext cx="3251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462578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6080210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(827 miles)</a:t>
            </a:r>
          </a:p>
          <a:p>
            <a:r>
              <a:rPr lang="en-US" sz="2400" dirty="0" smtClean="0"/>
              <a:t>Microwave Links: 				~9 </a:t>
            </a:r>
            <a:r>
              <a:rPr lang="en-US" sz="2400" dirty="0" err="1" smtClean="0"/>
              <a:t>ms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52600" y="1962150"/>
            <a:ext cx="565791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1260 km / 299792 km/s = 4ms at </a:t>
            </a:r>
            <a:r>
              <a:rPr lang="en-US" sz="2400" dirty="0" err="1" smtClean="0"/>
              <a:t>lightspeed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4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Miners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65895" y="2222638"/>
            <a:ext cx="6206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www.antpool.com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poolStats.htm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38" y="889854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56"/>
            <a:ext cx="8229600" cy="857250"/>
          </a:xfrm>
        </p:spPr>
        <p:txBody>
          <a:bodyPr/>
          <a:lstStyle/>
          <a:p>
            <a:r>
              <a:rPr lang="en-US" dirty="0" smtClean="0"/>
              <a:t>Mining Pool Dangers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5-02-17 at 8.2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32" y="1336087"/>
            <a:ext cx="3885758" cy="236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7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2-18 at 1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225432"/>
            <a:ext cx="6984997" cy="461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1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2-18 at 12.38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36" y="1063229"/>
            <a:ext cx="5255664" cy="365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DDOS-</a:t>
            </a:r>
            <a:r>
              <a:rPr lang="en-US" dirty="0" err="1" smtClean="0"/>
              <a:t>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Block Withholding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 Shot 2015-02-18 at 12.39.1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85" y="939549"/>
            <a:ext cx="4867815" cy="1115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724150"/>
            <a:ext cx="300612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Lots of interesting questions about this and ongoing research…we’ll talk more in future classes.  Many possible project ideas about mining pool dangers and attacks on mining pools.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Due Thursday 5 March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Selfish Mining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Attacks on the </a:t>
            </a:r>
            <a:r>
              <a:rPr lang="en-US" b="1" dirty="0" err="1" smtClean="0">
                <a:solidFill>
                  <a:srgbClr val="0000FF"/>
                </a:solidFill>
              </a:rPr>
              <a:t>Blockchain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Selfish Mining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0" y="1581150"/>
            <a:ext cx="1416258" cy="70346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Mined Block!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1092" y="1598778"/>
            <a:ext cx="1416258" cy="7034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Last Public Block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9999" y="1598778"/>
            <a:ext cx="1416259" cy="20099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</a:t>
            </a:r>
            <a:r>
              <a:rPr lang="en-US" dirty="0" err="1" smtClean="0"/>
              <a:t>PrevBlock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Elbow Connector 7"/>
          <p:cNvCxnSpPr>
            <a:stCxn id="6" idx="1"/>
            <a:endCxn id="5" idx="3"/>
          </p:cNvCxnSpPr>
          <p:nvPr/>
        </p:nvCxnSpPr>
        <p:spPr>
          <a:xfrm rot="10800000" flipV="1">
            <a:off x="2747351" y="1699272"/>
            <a:ext cx="1062649" cy="25123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3-01 at 8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5233"/>
            <a:ext cx="6624260" cy="4822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1 at 8.02.5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11" y="95328"/>
            <a:ext cx="3572453" cy="17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5-03-01 at 8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2" y="152146"/>
            <a:ext cx="4961300" cy="361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27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 Shot 2015-03-01 at 8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41" y="191357"/>
            <a:ext cx="7371615" cy="319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3206" y="3391767"/>
            <a:ext cx="7982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Times New Roman"/>
                <a:cs typeface="Times New Roman"/>
              </a:rPr>
              <a:t>α</a:t>
            </a:r>
            <a:r>
              <a:rPr lang="en-US" sz="2000" dirty="0" smtClean="0"/>
              <a:t>: fraction of mining power owned by selfish pool</a:t>
            </a:r>
          </a:p>
          <a:p>
            <a:r>
              <a:rPr lang="en-US" sz="2000" b="1" i="1" dirty="0" err="1" smtClean="0">
                <a:latin typeface="Times New Roman"/>
                <a:cs typeface="Times New Roman"/>
              </a:rPr>
              <a:t>γ</a:t>
            </a:r>
            <a:r>
              <a:rPr lang="en-US" sz="2000" dirty="0" smtClean="0"/>
              <a:t>: fraction of honest miner’s that mine from selfish branch (given tie block)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14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3-01 at 8.3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54"/>
            <a:ext cx="9144000" cy="43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641" y="1189981"/>
            <a:ext cx="8291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Now: 		mine first branch you hear of max difficulty</a:t>
            </a:r>
          </a:p>
          <a:p>
            <a:r>
              <a:rPr lang="en-US" dirty="0" smtClean="0"/>
              <a:t>Proposed:	distribute mining effort equally over all branches heard at max difficulty</a:t>
            </a:r>
          </a:p>
          <a:p>
            <a:r>
              <a:rPr lang="en-US" dirty="0"/>
              <a:t>	</a:t>
            </a:r>
            <a:r>
              <a:rPr lang="en-US" dirty="0" smtClean="0"/>
              <a:t>			(randomly choose </a:t>
            </a:r>
            <a:r>
              <a:rPr lang="en-US" smtClean="0"/>
              <a:t>which branch to mine)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25027</TotalTime>
  <Words>167</Words>
  <Application>Microsoft Macintosh PowerPoint</Application>
  <PresentationFormat>On-screen Show (16:9)</PresentationFormat>
  <Paragraphs>56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Plan for Today</vt:lpstr>
      <vt:lpstr>Selfish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Solution</vt:lpstr>
      <vt:lpstr>PowerPoint Presentation</vt:lpstr>
      <vt:lpstr>PowerPoint Presentation</vt:lpstr>
      <vt:lpstr>PowerPoint Presentation</vt:lpstr>
      <vt:lpstr>PowerPoint Presentation</vt:lpstr>
      <vt:lpstr>Pooling Miners</vt:lpstr>
      <vt:lpstr>Mining Pool Dangers</vt:lpstr>
      <vt:lpstr>PowerPoint Presentation</vt:lpstr>
      <vt:lpstr>Mining Pool Attacks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276</cp:revision>
  <cp:lastPrinted>2015-02-25T18:26:59Z</cp:lastPrinted>
  <dcterms:created xsi:type="dcterms:W3CDTF">2015-01-10T23:57:16Z</dcterms:created>
  <dcterms:modified xsi:type="dcterms:W3CDTF">2015-03-02T02:04:18Z</dcterms:modified>
</cp:coreProperties>
</file>